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9" r:id="rId2"/>
  </p:sldMasterIdLst>
  <p:notesMasterIdLst>
    <p:notesMasterId r:id="rId7"/>
  </p:notesMasterIdLst>
  <p:sldIdLst>
    <p:sldId id="292" r:id="rId3"/>
    <p:sldId id="290" r:id="rId4"/>
    <p:sldId id="293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2" pos="3636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3A6"/>
    <a:srgbClr val="32C3F2"/>
    <a:srgbClr val="212F83"/>
    <a:srgbClr val="000000"/>
    <a:srgbClr val="FA7D00"/>
    <a:srgbClr val="F4783A"/>
    <a:srgbClr val="E59005"/>
    <a:srgbClr val="C06000"/>
    <a:srgbClr val="FF860D"/>
    <a:srgbClr val="E7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9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864" y="54"/>
      </p:cViewPr>
      <p:guideLst>
        <p:guide orient="horz" pos="3770"/>
        <p:guide pos="3636"/>
        <p:guide orient="horz" pos="346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68860093598257E-2"/>
          <c:y val="0.21749394821684501"/>
          <c:w val="0.86588810656621462"/>
          <c:h val="0.7045946050790907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563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April-May</c:v>
                </c:pt>
                <c:pt idx="1">
                  <c:v>June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0.27100000000000002</c:v>
                </c:pt>
                <c:pt idx="1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28-41E7-8495-0DC3243D6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1427712"/>
        <c:axId val="161428272"/>
      </c:barChart>
      <c:catAx>
        <c:axId val="16142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400"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161428272"/>
        <c:crosses val="autoZero"/>
        <c:auto val="1"/>
        <c:lblAlgn val="ctr"/>
        <c:lblOffset val="1"/>
        <c:tickLblSkip val="1"/>
        <c:tickMarkSkip val="1"/>
        <c:noMultiLvlLbl val="1"/>
      </c:catAx>
      <c:valAx>
        <c:axId val="161428272"/>
        <c:scaling>
          <c:orientation val="minMax"/>
          <c:max val="0.35000000000000003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1427712"/>
        <c:crosses val="autoZero"/>
        <c:crossBetween val="between"/>
        <c:majorUnit val="1"/>
        <c:minorUnit val="1"/>
      </c:valAx>
      <c:spPr>
        <a:noFill/>
        <a:ln w="25372">
          <a:noFill/>
        </a:ln>
      </c:spPr>
    </c:plotArea>
    <c:plotVisOnly val="1"/>
    <c:dispBlanksAs val="gap"/>
    <c:showDLblsOverMax val="1"/>
  </c:chart>
  <c:txPr>
    <a:bodyPr/>
    <a:lstStyle/>
    <a:p>
      <a:pPr>
        <a:defRPr sz="178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68860093598257E-2"/>
          <c:y val="0.24098420969841439"/>
          <c:w val="0.86588810656621462"/>
          <c:h val="0.6810946584081747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563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April-May</c:v>
                </c:pt>
                <c:pt idx="1">
                  <c:v>June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8.9999999999999993E-3</c:v>
                </c:pt>
                <c:pt idx="1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3-47FA-A58D-BC208FAA9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1427712"/>
        <c:axId val="161428272"/>
      </c:barChart>
      <c:catAx>
        <c:axId val="16142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400"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161428272"/>
        <c:crosses val="autoZero"/>
        <c:auto val="1"/>
        <c:lblAlgn val="ctr"/>
        <c:lblOffset val="1"/>
        <c:tickLblSkip val="1"/>
        <c:tickMarkSkip val="1"/>
        <c:noMultiLvlLbl val="1"/>
      </c:catAx>
      <c:valAx>
        <c:axId val="161428272"/>
        <c:scaling>
          <c:orientation val="minMax"/>
          <c:max val="3.5000000000000003E-2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1427712"/>
        <c:crosses val="autoZero"/>
        <c:crossBetween val="between"/>
        <c:majorUnit val="1"/>
        <c:minorUnit val="1"/>
      </c:valAx>
      <c:spPr>
        <a:noFill/>
        <a:ln w="25372">
          <a:noFill/>
        </a:ln>
      </c:spPr>
    </c:plotArea>
    <c:plotVisOnly val="1"/>
    <c:dispBlanksAs val="gap"/>
    <c:showDLblsOverMax val="1"/>
  </c:chart>
  <c:txPr>
    <a:bodyPr/>
    <a:lstStyle/>
    <a:p>
      <a:pPr>
        <a:defRPr sz="1785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10DEA-1BDD-0D49-893D-A8EFD838309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6AB3-A188-D040-B438-DCEBB0F1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7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0F9D-9DE2-8746-BC09-B863F4B8F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0355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DFC13-B7D4-7B47-B4A3-7A257FA4A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003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7258DAC6-CE09-AA4E-9999-841B7163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Sky Network Television Limited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BE034C6-3011-454C-9982-AC4CE39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F5268D-E236-6246-A73D-02E138BC7B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06" y="6048104"/>
            <a:ext cx="985512" cy="6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79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range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1A53A3-D399-A34B-8B9B-FBAB0C134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3172" y="0"/>
            <a:ext cx="102196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DB0BF-837E-1D4A-A8FF-79D484C21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0F9D-9DE2-8746-BC09-B863F4B8F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0355"/>
            <a:ext cx="6002438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DFC13-B7D4-7B47-B4A3-7A257FA4A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0030"/>
            <a:ext cx="634967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7BF77C-80E4-ED4F-83BB-9CA22BF1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Sky Network Television Limited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41893-9474-2C42-A10D-65EAD9B1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B05D6C-32D0-FB4B-A7CB-1136059F85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2006" y="6048104"/>
            <a:ext cx="985512" cy="6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2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37AA-27D6-6C4C-9C94-34EFC901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6C38F-4B8C-D34F-8C4B-1264C979D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E3FAB-3DFD-9743-844C-736EAD5A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Sky Network Television Limited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EEDEA-1DCE-2847-B8CA-99038D99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9BA367-24A3-784B-8916-C3DBD20AE6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7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75910C2-8B38-5D47-8DC5-42206750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Sky Network Television Limited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0FF063F-85B5-4841-8B5A-4C672841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3A932-B310-DD4C-BF2B-44AE9B5A85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75910C2-8B38-5D47-8DC5-42206750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Sky Network Television Limited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0FF063F-85B5-4841-8B5A-4C672841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3A932-B310-DD4C-BF2B-44AE9B5A85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6B7081-86C1-D746-852C-07559C909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0355"/>
            <a:ext cx="10183806" cy="4468392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0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75910C2-8B38-5D47-8DC5-42206750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Sky Network Television Limited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0FF063F-85B5-4841-8B5A-4C672841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90F97A-CA7C-7F48-B1BE-7C849F8F7F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2640482-6D0B-8D40-831A-B3A613856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0355"/>
            <a:ext cx="10183806" cy="4468392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15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0F9D-9DE2-8746-BC09-B863F4B8F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0355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DFC13-B7D4-7B47-B4A3-7A257FA4A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003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2CB42-9ED2-1649-AED0-3AC71FD7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Sky Network Television Limited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231368-44A6-6A4D-BC58-CC4FCB68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7AEE9D-EFD7-3F48-8032-A069802A60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39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een Im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07902A-52A9-114D-872B-D35412ABE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0061" y="-214669"/>
            <a:ext cx="10959548" cy="7287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03DC2B-EB34-B342-BEB2-BBED6D3908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0F9D-9DE2-8746-BC09-B863F4B8F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0355"/>
            <a:ext cx="6696919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DFC13-B7D4-7B47-B4A3-7A257FA4A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0030"/>
            <a:ext cx="654644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2CB42-9ED2-1649-AED0-3AC71FD7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Sky Network Television Limited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231368-44A6-6A4D-BC58-CC4FCB68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E327E2-8D78-1643-8FF7-CD34379ED8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2006" y="6048104"/>
            <a:ext cx="985512" cy="6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79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een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EC50D4-6D8A-0640-9BBB-8968B2442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1277" y="0"/>
            <a:ext cx="1028700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03DC2B-EB34-B342-BEB2-BBED6D3908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0F9D-9DE2-8746-BC09-B863F4B8F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0355"/>
            <a:ext cx="6696919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DFC13-B7D4-7B47-B4A3-7A257FA4A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0030"/>
            <a:ext cx="654644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2CB42-9ED2-1649-AED0-3AC71FD7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Sky Network Television Limited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231368-44A6-6A4D-BC58-CC4FCB68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E327E2-8D78-1643-8FF7-CD34379ED8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2006" y="6048104"/>
            <a:ext cx="985512" cy="6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71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37AA-27D6-6C4C-9C94-34EFC901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6C38F-4B8C-D34F-8C4B-1264C979D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E3FAB-3DFD-9743-844C-736EAD5A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Sky Network Television Limited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EEDEA-1DCE-2847-B8CA-99038D99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9BA367-24A3-784B-8916-C3DBD20AE6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62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75910C2-8B38-5D47-8DC5-42206750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Sky Network Television Limited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0FF063F-85B5-4841-8B5A-4C672841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F70C78-013C-DC4A-AD0F-8F6B032DF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0355"/>
            <a:ext cx="10183806" cy="4468392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EB10F-AAB6-A34B-B77E-73486F14B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0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75910C2-8B38-5D47-8DC5-42206750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Sky Network Television Limited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0FF063F-85B5-4841-8B5A-4C672841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B23EE-D9AB-D84C-9FD1-A7B1AD6B39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06" y="6048104"/>
            <a:ext cx="985512" cy="6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6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1EAC1-8AB4-7D40-9612-C25FF6ED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2CDDF-EB8B-CE4B-9677-23180AA84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1D15AEBB-8A3E-ED49-8CCE-5A4F5AB5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© Sky Network Television Limited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E0DE5B9D-9336-4E4F-B8A1-1177970C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6FB88D-9E3B-C245-9D7B-FC450A1008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0BDA-425D-2F44-A88E-99B3492A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F047E-8F0C-C047-8305-B63329BDA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8CF99-5FFD-584D-BACB-22EC92A61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03FCF60C-238D-9448-9D58-3D9FA3C6D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Sky Network Television Limited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453DCB62-E264-E749-8E41-30469F29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/>
          <a:p>
            <a:fld id="{77FCD20E-88CD-E543-84A9-D490B1ACE07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266EFF-A55F-5F42-81E9-5DB1D5553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59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1C6B-F230-1344-B8C8-19E166E6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0106-5F60-424E-884A-9DFF0DF58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F50C8-5C5B-0041-94BD-17C3E9789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D5C44-B098-2446-AE44-848220099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79043-238F-D44C-BEFA-91002181C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6BDEF-767F-484E-85CC-7798B33A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Sky Network Television Limited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0745C9-77D8-154A-AAA3-7594DDBF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/>
          <a:p>
            <a:fld id="{77FCD20E-88CD-E543-84A9-D490B1ACE07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4188E-009B-DC4C-B767-94E44AE0BE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63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D636-E7CB-2A4C-B0CD-AD57B3CE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94BD19C-4AA0-0247-900F-BD966514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Sky Network Television Limited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38AC91A-441A-7C41-946D-54A2A875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/>
          <a:p>
            <a:fld id="{77FCD20E-88CD-E543-84A9-D490B1ACE0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287D17-FDD8-454E-8350-8680BF4A5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05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75910C2-8B38-5D47-8DC5-42206750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Sky Network Television Limited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0FF063F-85B5-4841-8B5A-4C672841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/>
          <a:p>
            <a:fld id="{77FCD20E-88CD-E543-84A9-D490B1ACE0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5A060E-0343-D440-B2F6-10FCCEA86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49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A4D1-3CE7-0F4C-A4FF-19B46345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BEF4-BE71-F540-B9ED-D3B00155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FFB77-9ECA-F045-9702-1BB7472B7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2F7AA-2AEF-2A41-A30A-C0BE4A35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Sky Network Television Limited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D512C-D476-D546-BE7C-7A239F1F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/>
          <a:p>
            <a:fld id="{77FCD20E-88CD-E543-84A9-D490B1ACE07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345E94-BE92-C042-9656-699D4E7D1C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9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A381-E573-D344-A606-F73E3881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6487F-F7B8-C349-B60B-3B7391FC1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AA178-19A4-0B42-905E-4BACF9C4B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53350-C7EF-5D41-966E-A6701860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Sky Network Television Limited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1738-5853-5541-8D1A-642A2DDF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/>
          <a:p>
            <a:fld id="{77FCD20E-88CD-E543-84A9-D490B1ACE07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27FCE8-07BF-3F49-BE54-B1843490D5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85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67" y="2395011"/>
            <a:ext cx="9601067" cy="1470025"/>
          </a:xfrm>
        </p:spPr>
        <p:txBody>
          <a:bodyPr/>
          <a:lstStyle>
            <a:lvl1pPr algn="ctr">
              <a:defRPr sz="70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62640" y="4342936"/>
            <a:ext cx="2544224" cy="31020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01 August 2013</a:t>
            </a:r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72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459" y="1120832"/>
            <a:ext cx="6899797" cy="1876120"/>
          </a:xfrm>
        </p:spPr>
        <p:txBody>
          <a:bodyPr/>
          <a:lstStyle>
            <a:lvl1pPr algn="l">
              <a:defRPr sz="5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8512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67" y="2395011"/>
            <a:ext cx="9601067" cy="1470025"/>
          </a:xfrm>
        </p:spPr>
        <p:txBody>
          <a:bodyPr/>
          <a:lstStyle>
            <a:lvl1pPr algn="ctr">
              <a:defRPr sz="70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62640" y="4342936"/>
            <a:ext cx="2544224" cy="310200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01 August 2013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auto">
          <a:xfrm>
            <a:off x="4868335" y="6238876"/>
            <a:ext cx="2455333" cy="193675"/>
          </a:xfrm>
          <a:custGeom>
            <a:avLst/>
            <a:gdLst>
              <a:gd name="T0" fmla="*/ 556 w 580"/>
              <a:gd name="T1" fmla="*/ 16 h 61"/>
              <a:gd name="T2" fmla="*/ 568 w 580"/>
              <a:gd name="T3" fmla="*/ 17 h 61"/>
              <a:gd name="T4" fmla="*/ 560 w 580"/>
              <a:gd name="T5" fmla="*/ 0 h 61"/>
              <a:gd name="T6" fmla="*/ 556 w 580"/>
              <a:gd name="T7" fmla="*/ 36 h 61"/>
              <a:gd name="T8" fmla="*/ 567 w 580"/>
              <a:gd name="T9" fmla="*/ 44 h 61"/>
              <a:gd name="T10" fmla="*/ 550 w 580"/>
              <a:gd name="T11" fmla="*/ 41 h 61"/>
              <a:gd name="T12" fmla="*/ 561 w 580"/>
              <a:gd name="T13" fmla="*/ 61 h 61"/>
              <a:gd name="T14" fmla="*/ 567 w 580"/>
              <a:gd name="T15" fmla="*/ 25 h 61"/>
              <a:gd name="T16" fmla="*/ 533 w 580"/>
              <a:gd name="T17" fmla="*/ 0 h 61"/>
              <a:gd name="T18" fmla="*/ 519 w 580"/>
              <a:gd name="T19" fmla="*/ 36 h 61"/>
              <a:gd name="T20" fmla="*/ 497 w 580"/>
              <a:gd name="T21" fmla="*/ 36 h 61"/>
              <a:gd name="T22" fmla="*/ 483 w 580"/>
              <a:gd name="T23" fmla="*/ 0 h 61"/>
              <a:gd name="T24" fmla="*/ 508 w 580"/>
              <a:gd name="T25" fmla="*/ 61 h 61"/>
              <a:gd name="T26" fmla="*/ 533 w 580"/>
              <a:gd name="T27" fmla="*/ 0 h 61"/>
              <a:gd name="T28" fmla="*/ 420 w 580"/>
              <a:gd name="T29" fmla="*/ 24 h 61"/>
              <a:gd name="T30" fmla="*/ 406 w 580"/>
              <a:gd name="T31" fmla="*/ 0 h 61"/>
              <a:gd name="T32" fmla="*/ 420 w 580"/>
              <a:gd name="T33" fmla="*/ 60 h 61"/>
              <a:gd name="T34" fmla="*/ 444 w 580"/>
              <a:gd name="T35" fmla="*/ 37 h 61"/>
              <a:gd name="T36" fmla="*/ 457 w 580"/>
              <a:gd name="T37" fmla="*/ 60 h 61"/>
              <a:gd name="T38" fmla="*/ 444 w 580"/>
              <a:gd name="T39" fmla="*/ 0 h 61"/>
              <a:gd name="T40" fmla="*/ 400 w 580"/>
              <a:gd name="T41" fmla="*/ 14 h 61"/>
              <a:gd name="T42" fmla="*/ 357 w 580"/>
              <a:gd name="T43" fmla="*/ 0 h 61"/>
              <a:gd name="T44" fmla="*/ 372 w 580"/>
              <a:gd name="T45" fmla="*/ 14 h 61"/>
              <a:gd name="T46" fmla="*/ 386 w 580"/>
              <a:gd name="T47" fmla="*/ 60 h 61"/>
              <a:gd name="T48" fmla="*/ 400 w 580"/>
              <a:gd name="T49" fmla="*/ 14 h 61"/>
              <a:gd name="T50" fmla="*/ 337 w 580"/>
              <a:gd name="T51" fmla="*/ 0 h 61"/>
              <a:gd name="T52" fmla="*/ 351 w 580"/>
              <a:gd name="T53" fmla="*/ 60 h 61"/>
              <a:gd name="T54" fmla="*/ 295 w 580"/>
              <a:gd name="T55" fmla="*/ 26 h 61"/>
              <a:gd name="T56" fmla="*/ 331 w 580"/>
              <a:gd name="T57" fmla="*/ 0 h 61"/>
              <a:gd name="T58" fmla="*/ 308 w 580"/>
              <a:gd name="T59" fmla="*/ 28 h 61"/>
              <a:gd name="T60" fmla="*/ 281 w 580"/>
              <a:gd name="T61" fmla="*/ 28 h 61"/>
              <a:gd name="T62" fmla="*/ 258 w 580"/>
              <a:gd name="T63" fmla="*/ 0 h 61"/>
              <a:gd name="T64" fmla="*/ 295 w 580"/>
              <a:gd name="T65" fmla="*/ 26 h 61"/>
              <a:gd name="T66" fmla="*/ 239 w 580"/>
              <a:gd name="T67" fmla="*/ 14 h 61"/>
              <a:gd name="T68" fmla="*/ 202 w 580"/>
              <a:gd name="T69" fmla="*/ 0 h 61"/>
              <a:gd name="T70" fmla="*/ 239 w 580"/>
              <a:gd name="T71" fmla="*/ 60 h 61"/>
              <a:gd name="T72" fmla="*/ 215 w 580"/>
              <a:gd name="T73" fmla="*/ 47 h 61"/>
              <a:gd name="T74" fmla="*/ 234 w 580"/>
              <a:gd name="T75" fmla="*/ 37 h 61"/>
              <a:gd name="T76" fmla="*/ 215 w 580"/>
              <a:gd name="T77" fmla="*/ 24 h 61"/>
              <a:gd name="T78" fmla="*/ 160 w 580"/>
              <a:gd name="T79" fmla="*/ 30 h 61"/>
              <a:gd name="T80" fmla="*/ 130 w 580"/>
              <a:gd name="T81" fmla="*/ 60 h 61"/>
              <a:gd name="T82" fmla="*/ 143 w 580"/>
              <a:gd name="T83" fmla="*/ 31 h 61"/>
              <a:gd name="T84" fmla="*/ 176 w 580"/>
              <a:gd name="T85" fmla="*/ 31 h 61"/>
              <a:gd name="T86" fmla="*/ 190 w 580"/>
              <a:gd name="T87" fmla="*/ 60 h 61"/>
              <a:gd name="T88" fmla="*/ 160 w 580"/>
              <a:gd name="T89" fmla="*/ 30 h 61"/>
              <a:gd name="T90" fmla="*/ 73 w 580"/>
              <a:gd name="T91" fmla="*/ 30 h 61"/>
              <a:gd name="T92" fmla="*/ 107 w 580"/>
              <a:gd name="T93" fmla="*/ 30 h 61"/>
              <a:gd name="T94" fmla="*/ 90 w 580"/>
              <a:gd name="T95" fmla="*/ 61 h 61"/>
              <a:gd name="T96" fmla="*/ 90 w 580"/>
              <a:gd name="T97" fmla="*/ 0 h 61"/>
              <a:gd name="T98" fmla="*/ 90 w 580"/>
              <a:gd name="T99" fmla="*/ 61 h 61"/>
              <a:gd name="T100" fmla="*/ 31 w 580"/>
              <a:gd name="T101" fmla="*/ 13 h 61"/>
              <a:gd name="T102" fmla="*/ 56 w 580"/>
              <a:gd name="T103" fmla="*/ 13 h 61"/>
              <a:gd name="T104" fmla="*/ 0 w 580"/>
              <a:gd name="T105" fmla="*/ 30 h 61"/>
              <a:gd name="T106" fmla="*/ 56 w 580"/>
              <a:gd name="T107" fmla="*/ 48 h 61"/>
              <a:gd name="T108" fmla="*/ 31 w 580"/>
              <a:gd name="T109" fmla="*/ 4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0" h="61">
                <a:moveTo>
                  <a:pt x="564" y="24"/>
                </a:moveTo>
                <a:cubicBezTo>
                  <a:pt x="558" y="21"/>
                  <a:pt x="556" y="20"/>
                  <a:pt x="556" y="16"/>
                </a:cubicBezTo>
                <a:cubicBezTo>
                  <a:pt x="556" y="14"/>
                  <a:pt x="558" y="12"/>
                  <a:pt x="560" y="12"/>
                </a:cubicBezTo>
                <a:cubicBezTo>
                  <a:pt x="563" y="12"/>
                  <a:pt x="565" y="13"/>
                  <a:pt x="568" y="17"/>
                </a:cubicBezTo>
                <a:cubicBezTo>
                  <a:pt x="577" y="7"/>
                  <a:pt x="577" y="7"/>
                  <a:pt x="577" y="7"/>
                </a:cubicBezTo>
                <a:cubicBezTo>
                  <a:pt x="572" y="1"/>
                  <a:pt x="567" y="0"/>
                  <a:pt x="560" y="0"/>
                </a:cubicBezTo>
                <a:cubicBezTo>
                  <a:pt x="551" y="0"/>
                  <a:pt x="542" y="6"/>
                  <a:pt x="542" y="17"/>
                </a:cubicBezTo>
                <a:cubicBezTo>
                  <a:pt x="542" y="25"/>
                  <a:pt x="547" y="32"/>
                  <a:pt x="556" y="36"/>
                </a:cubicBezTo>
                <a:cubicBezTo>
                  <a:pt x="559" y="37"/>
                  <a:pt x="559" y="37"/>
                  <a:pt x="559" y="37"/>
                </a:cubicBezTo>
                <a:cubicBezTo>
                  <a:pt x="565" y="40"/>
                  <a:pt x="567" y="41"/>
                  <a:pt x="567" y="44"/>
                </a:cubicBezTo>
                <a:cubicBezTo>
                  <a:pt x="567" y="47"/>
                  <a:pt x="565" y="48"/>
                  <a:pt x="561" y="48"/>
                </a:cubicBezTo>
                <a:cubicBezTo>
                  <a:pt x="557" y="48"/>
                  <a:pt x="552" y="45"/>
                  <a:pt x="550" y="41"/>
                </a:cubicBezTo>
                <a:cubicBezTo>
                  <a:pt x="539" y="49"/>
                  <a:pt x="539" y="49"/>
                  <a:pt x="539" y="49"/>
                </a:cubicBezTo>
                <a:cubicBezTo>
                  <a:pt x="544" y="57"/>
                  <a:pt x="551" y="61"/>
                  <a:pt x="561" y="61"/>
                </a:cubicBezTo>
                <a:cubicBezTo>
                  <a:pt x="572" y="61"/>
                  <a:pt x="580" y="54"/>
                  <a:pt x="580" y="43"/>
                </a:cubicBezTo>
                <a:cubicBezTo>
                  <a:pt x="580" y="35"/>
                  <a:pt x="575" y="29"/>
                  <a:pt x="567" y="25"/>
                </a:cubicBezTo>
                <a:lnTo>
                  <a:pt x="564" y="24"/>
                </a:lnTo>
                <a:close/>
                <a:moveTo>
                  <a:pt x="533" y="0"/>
                </a:moveTo>
                <a:cubicBezTo>
                  <a:pt x="519" y="0"/>
                  <a:pt x="519" y="0"/>
                  <a:pt x="519" y="0"/>
                </a:cubicBezTo>
                <a:cubicBezTo>
                  <a:pt x="519" y="36"/>
                  <a:pt x="519" y="36"/>
                  <a:pt x="519" y="36"/>
                </a:cubicBezTo>
                <a:cubicBezTo>
                  <a:pt x="519" y="43"/>
                  <a:pt x="515" y="48"/>
                  <a:pt x="508" y="48"/>
                </a:cubicBezTo>
                <a:cubicBezTo>
                  <a:pt x="501" y="48"/>
                  <a:pt x="497" y="43"/>
                  <a:pt x="497" y="36"/>
                </a:cubicBezTo>
                <a:cubicBezTo>
                  <a:pt x="497" y="0"/>
                  <a:pt x="497" y="0"/>
                  <a:pt x="497" y="0"/>
                </a:cubicBezTo>
                <a:cubicBezTo>
                  <a:pt x="483" y="0"/>
                  <a:pt x="483" y="0"/>
                  <a:pt x="483" y="0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3" y="51"/>
                  <a:pt x="494" y="61"/>
                  <a:pt x="508" y="61"/>
                </a:cubicBezTo>
                <a:cubicBezTo>
                  <a:pt x="522" y="61"/>
                  <a:pt x="533" y="51"/>
                  <a:pt x="533" y="36"/>
                </a:cubicBezTo>
                <a:lnTo>
                  <a:pt x="533" y="0"/>
                </a:lnTo>
                <a:close/>
                <a:moveTo>
                  <a:pt x="444" y="24"/>
                </a:moveTo>
                <a:cubicBezTo>
                  <a:pt x="420" y="24"/>
                  <a:pt x="420" y="24"/>
                  <a:pt x="420" y="24"/>
                </a:cubicBezTo>
                <a:cubicBezTo>
                  <a:pt x="420" y="0"/>
                  <a:pt x="420" y="0"/>
                  <a:pt x="420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0" y="60"/>
                  <a:pt x="420" y="60"/>
                  <a:pt x="420" y="60"/>
                </a:cubicBezTo>
                <a:cubicBezTo>
                  <a:pt x="420" y="37"/>
                  <a:pt x="420" y="37"/>
                  <a:pt x="420" y="37"/>
                </a:cubicBezTo>
                <a:cubicBezTo>
                  <a:pt x="444" y="37"/>
                  <a:pt x="444" y="37"/>
                  <a:pt x="444" y="37"/>
                </a:cubicBezTo>
                <a:cubicBezTo>
                  <a:pt x="444" y="60"/>
                  <a:pt x="444" y="60"/>
                  <a:pt x="444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0"/>
                  <a:pt x="457" y="0"/>
                  <a:pt x="457" y="0"/>
                </a:cubicBezTo>
                <a:cubicBezTo>
                  <a:pt x="444" y="0"/>
                  <a:pt x="444" y="0"/>
                  <a:pt x="444" y="0"/>
                </a:cubicBezTo>
                <a:lnTo>
                  <a:pt x="444" y="24"/>
                </a:lnTo>
                <a:close/>
                <a:moveTo>
                  <a:pt x="400" y="14"/>
                </a:moveTo>
                <a:cubicBezTo>
                  <a:pt x="400" y="0"/>
                  <a:pt x="400" y="0"/>
                  <a:pt x="400" y="0"/>
                </a:cubicBezTo>
                <a:cubicBezTo>
                  <a:pt x="357" y="0"/>
                  <a:pt x="357" y="0"/>
                  <a:pt x="357" y="0"/>
                </a:cubicBezTo>
                <a:cubicBezTo>
                  <a:pt x="357" y="14"/>
                  <a:pt x="357" y="14"/>
                  <a:pt x="357" y="14"/>
                </a:cubicBezTo>
                <a:cubicBezTo>
                  <a:pt x="372" y="14"/>
                  <a:pt x="372" y="14"/>
                  <a:pt x="372" y="14"/>
                </a:cubicBezTo>
                <a:cubicBezTo>
                  <a:pt x="372" y="60"/>
                  <a:pt x="372" y="60"/>
                  <a:pt x="372" y="60"/>
                </a:cubicBezTo>
                <a:cubicBezTo>
                  <a:pt x="386" y="60"/>
                  <a:pt x="386" y="60"/>
                  <a:pt x="386" y="60"/>
                </a:cubicBezTo>
                <a:cubicBezTo>
                  <a:pt x="386" y="14"/>
                  <a:pt x="386" y="14"/>
                  <a:pt x="386" y="14"/>
                </a:cubicBezTo>
                <a:lnTo>
                  <a:pt x="400" y="14"/>
                </a:lnTo>
                <a:close/>
                <a:moveTo>
                  <a:pt x="351" y="0"/>
                </a:moveTo>
                <a:cubicBezTo>
                  <a:pt x="337" y="0"/>
                  <a:pt x="337" y="0"/>
                  <a:pt x="337" y="0"/>
                </a:cubicBezTo>
                <a:cubicBezTo>
                  <a:pt x="337" y="60"/>
                  <a:pt x="337" y="60"/>
                  <a:pt x="337" y="60"/>
                </a:cubicBezTo>
                <a:cubicBezTo>
                  <a:pt x="351" y="60"/>
                  <a:pt x="351" y="60"/>
                  <a:pt x="351" y="60"/>
                </a:cubicBezTo>
                <a:lnTo>
                  <a:pt x="351" y="0"/>
                </a:lnTo>
                <a:close/>
                <a:moveTo>
                  <a:pt x="295" y="26"/>
                </a:moveTo>
                <a:cubicBezTo>
                  <a:pt x="311" y="61"/>
                  <a:pt x="311" y="61"/>
                  <a:pt x="311" y="61"/>
                </a:cubicBezTo>
                <a:cubicBezTo>
                  <a:pt x="331" y="0"/>
                  <a:pt x="331" y="0"/>
                  <a:pt x="331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308" y="28"/>
                  <a:pt x="308" y="28"/>
                  <a:pt x="308" y="28"/>
                </a:cubicBezTo>
                <a:cubicBezTo>
                  <a:pt x="295" y="0"/>
                  <a:pt x="295" y="0"/>
                  <a:pt x="295" y="0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72" y="0"/>
                  <a:pt x="272" y="0"/>
                  <a:pt x="272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79" y="61"/>
                  <a:pt x="279" y="61"/>
                  <a:pt x="279" y="61"/>
                </a:cubicBezTo>
                <a:lnTo>
                  <a:pt x="295" y="26"/>
                </a:lnTo>
                <a:close/>
                <a:moveTo>
                  <a:pt x="215" y="14"/>
                </a:moveTo>
                <a:cubicBezTo>
                  <a:pt x="239" y="14"/>
                  <a:pt x="239" y="14"/>
                  <a:pt x="239" y="14"/>
                </a:cubicBezTo>
                <a:cubicBezTo>
                  <a:pt x="239" y="0"/>
                  <a:pt x="239" y="0"/>
                  <a:pt x="239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39" y="60"/>
                  <a:pt x="239" y="60"/>
                  <a:pt x="239" y="60"/>
                </a:cubicBezTo>
                <a:cubicBezTo>
                  <a:pt x="239" y="47"/>
                  <a:pt x="239" y="47"/>
                  <a:pt x="239" y="47"/>
                </a:cubicBezTo>
                <a:cubicBezTo>
                  <a:pt x="215" y="47"/>
                  <a:pt x="215" y="47"/>
                  <a:pt x="215" y="47"/>
                </a:cubicBezTo>
                <a:cubicBezTo>
                  <a:pt x="215" y="37"/>
                  <a:pt x="215" y="37"/>
                  <a:pt x="215" y="37"/>
                </a:cubicBezTo>
                <a:cubicBezTo>
                  <a:pt x="234" y="37"/>
                  <a:pt x="234" y="37"/>
                  <a:pt x="234" y="37"/>
                </a:cubicBezTo>
                <a:cubicBezTo>
                  <a:pt x="234" y="24"/>
                  <a:pt x="234" y="24"/>
                  <a:pt x="234" y="24"/>
                </a:cubicBezTo>
                <a:cubicBezTo>
                  <a:pt x="215" y="24"/>
                  <a:pt x="215" y="24"/>
                  <a:pt x="215" y="24"/>
                </a:cubicBezTo>
                <a:lnTo>
                  <a:pt x="215" y="14"/>
                </a:lnTo>
                <a:close/>
                <a:moveTo>
                  <a:pt x="160" y="30"/>
                </a:moveTo>
                <a:cubicBezTo>
                  <a:pt x="130" y="0"/>
                  <a:pt x="130" y="0"/>
                  <a:pt x="130" y="0"/>
                </a:cubicBezTo>
                <a:cubicBezTo>
                  <a:pt x="130" y="60"/>
                  <a:pt x="130" y="60"/>
                  <a:pt x="130" y="60"/>
                </a:cubicBezTo>
                <a:cubicBezTo>
                  <a:pt x="143" y="60"/>
                  <a:pt x="143" y="60"/>
                  <a:pt x="143" y="60"/>
                </a:cubicBezTo>
                <a:cubicBezTo>
                  <a:pt x="143" y="31"/>
                  <a:pt x="143" y="31"/>
                  <a:pt x="143" y="31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76" y="31"/>
                  <a:pt x="176" y="31"/>
                  <a:pt x="176" y="31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90" y="0"/>
                  <a:pt x="190" y="0"/>
                  <a:pt x="190" y="0"/>
                </a:cubicBezTo>
                <a:lnTo>
                  <a:pt x="160" y="30"/>
                </a:lnTo>
                <a:close/>
                <a:moveTo>
                  <a:pt x="90" y="48"/>
                </a:moveTo>
                <a:cubicBezTo>
                  <a:pt x="80" y="48"/>
                  <a:pt x="73" y="40"/>
                  <a:pt x="73" y="30"/>
                </a:cubicBezTo>
                <a:cubicBezTo>
                  <a:pt x="73" y="21"/>
                  <a:pt x="80" y="13"/>
                  <a:pt x="90" y="13"/>
                </a:cubicBezTo>
                <a:cubicBezTo>
                  <a:pt x="100" y="13"/>
                  <a:pt x="107" y="21"/>
                  <a:pt x="107" y="30"/>
                </a:cubicBezTo>
                <a:cubicBezTo>
                  <a:pt x="107" y="40"/>
                  <a:pt x="100" y="48"/>
                  <a:pt x="90" y="48"/>
                </a:cubicBezTo>
                <a:moveTo>
                  <a:pt x="90" y="61"/>
                </a:moveTo>
                <a:cubicBezTo>
                  <a:pt x="107" y="61"/>
                  <a:pt x="121" y="47"/>
                  <a:pt x="121" y="30"/>
                </a:cubicBezTo>
                <a:cubicBezTo>
                  <a:pt x="121" y="13"/>
                  <a:pt x="107" y="0"/>
                  <a:pt x="90" y="0"/>
                </a:cubicBezTo>
                <a:cubicBezTo>
                  <a:pt x="73" y="0"/>
                  <a:pt x="59" y="13"/>
                  <a:pt x="59" y="30"/>
                </a:cubicBezTo>
                <a:cubicBezTo>
                  <a:pt x="59" y="47"/>
                  <a:pt x="73" y="61"/>
                  <a:pt x="90" y="61"/>
                </a:cubicBezTo>
                <a:moveTo>
                  <a:pt x="14" y="30"/>
                </a:moveTo>
                <a:cubicBezTo>
                  <a:pt x="14" y="21"/>
                  <a:pt x="21" y="13"/>
                  <a:pt x="31" y="13"/>
                </a:cubicBezTo>
                <a:cubicBezTo>
                  <a:pt x="37" y="13"/>
                  <a:pt x="43" y="16"/>
                  <a:pt x="46" y="21"/>
                </a:cubicBezTo>
                <a:cubicBezTo>
                  <a:pt x="56" y="13"/>
                  <a:pt x="56" y="13"/>
                  <a:pt x="56" y="13"/>
                </a:cubicBezTo>
                <a:cubicBezTo>
                  <a:pt x="50" y="5"/>
                  <a:pt x="41" y="0"/>
                  <a:pt x="31" y="0"/>
                </a:cubicBezTo>
                <a:cubicBezTo>
                  <a:pt x="14" y="0"/>
                  <a:pt x="0" y="13"/>
                  <a:pt x="0" y="30"/>
                </a:cubicBezTo>
                <a:cubicBezTo>
                  <a:pt x="0" y="47"/>
                  <a:pt x="14" y="61"/>
                  <a:pt x="31" y="61"/>
                </a:cubicBezTo>
                <a:cubicBezTo>
                  <a:pt x="41" y="61"/>
                  <a:pt x="50" y="56"/>
                  <a:pt x="56" y="48"/>
                </a:cubicBezTo>
                <a:cubicBezTo>
                  <a:pt x="46" y="40"/>
                  <a:pt x="46" y="40"/>
                  <a:pt x="46" y="40"/>
                </a:cubicBezTo>
                <a:cubicBezTo>
                  <a:pt x="43" y="45"/>
                  <a:pt x="37" y="48"/>
                  <a:pt x="31" y="48"/>
                </a:cubicBezTo>
                <a:cubicBezTo>
                  <a:pt x="21" y="48"/>
                  <a:pt x="14" y="40"/>
                  <a:pt x="14" y="3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Freeform 7"/>
          <p:cNvSpPr>
            <a:spLocks noEditPoints="1"/>
          </p:cNvSpPr>
          <p:nvPr userDrawn="1"/>
        </p:nvSpPr>
        <p:spPr bwMode="auto">
          <a:xfrm>
            <a:off x="4867200" y="0"/>
            <a:ext cx="2455333" cy="920750"/>
          </a:xfrm>
          <a:custGeom>
            <a:avLst/>
            <a:gdLst>
              <a:gd name="T0" fmla="*/ 332 w 580"/>
              <a:gd name="T1" fmla="*/ 125 h 290"/>
              <a:gd name="T2" fmla="*/ 360 w 580"/>
              <a:gd name="T3" fmla="*/ 97 h 290"/>
              <a:gd name="T4" fmla="*/ 343 w 580"/>
              <a:gd name="T5" fmla="*/ 79 h 290"/>
              <a:gd name="T6" fmla="*/ 315 w 580"/>
              <a:gd name="T7" fmla="*/ 108 h 290"/>
              <a:gd name="T8" fmla="*/ 332 w 580"/>
              <a:gd name="T9" fmla="*/ 125 h 290"/>
              <a:gd name="T10" fmla="*/ 395 w 580"/>
              <a:gd name="T11" fmla="*/ 62 h 290"/>
              <a:gd name="T12" fmla="*/ 430 w 580"/>
              <a:gd name="T13" fmla="*/ 62 h 290"/>
              <a:gd name="T14" fmla="*/ 350 w 580"/>
              <a:gd name="T15" fmla="*/ 143 h 290"/>
              <a:gd name="T16" fmla="*/ 315 w 580"/>
              <a:gd name="T17" fmla="*/ 143 h 290"/>
              <a:gd name="T18" fmla="*/ 290 w 580"/>
              <a:gd name="T19" fmla="*/ 118 h 290"/>
              <a:gd name="T20" fmla="*/ 284 w 580"/>
              <a:gd name="T21" fmla="*/ 143 h 290"/>
              <a:gd name="T22" fmla="*/ 256 w 580"/>
              <a:gd name="T23" fmla="*/ 143 h 290"/>
              <a:gd name="T24" fmla="*/ 270 w 580"/>
              <a:gd name="T25" fmla="*/ 83 h 290"/>
              <a:gd name="T26" fmla="*/ 270 w 580"/>
              <a:gd name="T27" fmla="*/ 83 h 290"/>
              <a:gd name="T28" fmla="*/ 234 w 580"/>
              <a:gd name="T29" fmla="*/ 83 h 290"/>
              <a:gd name="T30" fmla="*/ 229 w 580"/>
              <a:gd name="T31" fmla="*/ 88 h 290"/>
              <a:gd name="T32" fmla="*/ 231 w 580"/>
              <a:gd name="T33" fmla="*/ 92 h 290"/>
              <a:gd name="T34" fmla="*/ 248 w 580"/>
              <a:gd name="T35" fmla="*/ 109 h 290"/>
              <a:gd name="T36" fmla="*/ 253 w 580"/>
              <a:gd name="T37" fmla="*/ 123 h 290"/>
              <a:gd name="T38" fmla="*/ 232 w 580"/>
              <a:gd name="T39" fmla="*/ 143 h 290"/>
              <a:gd name="T40" fmla="*/ 173 w 580"/>
              <a:gd name="T41" fmla="*/ 143 h 290"/>
              <a:gd name="T42" fmla="*/ 178 w 580"/>
              <a:gd name="T43" fmla="*/ 121 h 290"/>
              <a:gd name="T44" fmla="*/ 214 w 580"/>
              <a:gd name="T45" fmla="*/ 121 h 290"/>
              <a:gd name="T46" fmla="*/ 220 w 580"/>
              <a:gd name="T47" fmla="*/ 117 h 290"/>
              <a:gd name="T48" fmla="*/ 218 w 580"/>
              <a:gd name="T49" fmla="*/ 113 h 290"/>
              <a:gd name="T50" fmla="*/ 201 w 580"/>
              <a:gd name="T51" fmla="*/ 96 h 290"/>
              <a:gd name="T52" fmla="*/ 195 w 580"/>
              <a:gd name="T53" fmla="*/ 82 h 290"/>
              <a:gd name="T54" fmla="*/ 217 w 580"/>
              <a:gd name="T55" fmla="*/ 62 h 290"/>
              <a:gd name="T56" fmla="*/ 276 w 580"/>
              <a:gd name="T57" fmla="*/ 62 h 290"/>
              <a:gd name="T58" fmla="*/ 276 w 580"/>
              <a:gd name="T59" fmla="*/ 62 h 290"/>
              <a:gd name="T60" fmla="*/ 304 w 580"/>
              <a:gd name="T61" fmla="*/ 62 h 290"/>
              <a:gd name="T62" fmla="*/ 297 w 580"/>
              <a:gd name="T63" fmla="*/ 90 h 290"/>
              <a:gd name="T64" fmla="*/ 325 w 580"/>
              <a:gd name="T65" fmla="*/ 62 h 290"/>
              <a:gd name="T66" fmla="*/ 360 w 580"/>
              <a:gd name="T67" fmla="*/ 62 h 290"/>
              <a:gd name="T68" fmla="*/ 378 w 580"/>
              <a:gd name="T69" fmla="*/ 79 h 290"/>
              <a:gd name="T70" fmla="*/ 395 w 580"/>
              <a:gd name="T71" fmla="*/ 62 h 290"/>
              <a:gd name="T72" fmla="*/ 580 w 580"/>
              <a:gd name="T73" fmla="*/ 0 h 290"/>
              <a:gd name="T74" fmla="*/ 0 w 580"/>
              <a:gd name="T75" fmla="*/ 0 h 290"/>
              <a:gd name="T76" fmla="*/ 290 w 580"/>
              <a:gd name="T77" fmla="*/ 290 h 290"/>
              <a:gd name="T78" fmla="*/ 580 w 580"/>
              <a:gd name="T7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80" h="290">
                <a:moveTo>
                  <a:pt x="332" y="125"/>
                </a:moveTo>
                <a:cubicBezTo>
                  <a:pt x="360" y="97"/>
                  <a:pt x="360" y="97"/>
                  <a:pt x="360" y="97"/>
                </a:cubicBezTo>
                <a:cubicBezTo>
                  <a:pt x="343" y="79"/>
                  <a:pt x="343" y="79"/>
                  <a:pt x="343" y="79"/>
                </a:cubicBezTo>
                <a:cubicBezTo>
                  <a:pt x="315" y="108"/>
                  <a:pt x="315" y="108"/>
                  <a:pt x="315" y="108"/>
                </a:cubicBezTo>
                <a:lnTo>
                  <a:pt x="332" y="125"/>
                </a:lnTo>
                <a:close/>
                <a:moveTo>
                  <a:pt x="395" y="62"/>
                </a:moveTo>
                <a:cubicBezTo>
                  <a:pt x="430" y="62"/>
                  <a:pt x="430" y="62"/>
                  <a:pt x="430" y="62"/>
                </a:cubicBezTo>
                <a:cubicBezTo>
                  <a:pt x="350" y="143"/>
                  <a:pt x="350" y="143"/>
                  <a:pt x="350" y="143"/>
                </a:cubicBezTo>
                <a:cubicBezTo>
                  <a:pt x="315" y="143"/>
                  <a:pt x="315" y="143"/>
                  <a:pt x="315" y="143"/>
                </a:cubicBezTo>
                <a:cubicBezTo>
                  <a:pt x="290" y="118"/>
                  <a:pt x="290" y="118"/>
                  <a:pt x="290" y="118"/>
                </a:cubicBezTo>
                <a:cubicBezTo>
                  <a:pt x="284" y="143"/>
                  <a:pt x="284" y="143"/>
                  <a:pt x="284" y="143"/>
                </a:cubicBezTo>
                <a:cubicBezTo>
                  <a:pt x="256" y="143"/>
                  <a:pt x="256" y="143"/>
                  <a:pt x="256" y="143"/>
                </a:cubicBezTo>
                <a:cubicBezTo>
                  <a:pt x="270" y="83"/>
                  <a:pt x="270" y="83"/>
                  <a:pt x="270" y="83"/>
                </a:cubicBezTo>
                <a:cubicBezTo>
                  <a:pt x="270" y="83"/>
                  <a:pt x="270" y="83"/>
                  <a:pt x="270" y="83"/>
                </a:cubicBezTo>
                <a:cubicBezTo>
                  <a:pt x="234" y="83"/>
                  <a:pt x="234" y="83"/>
                  <a:pt x="234" y="83"/>
                </a:cubicBezTo>
                <a:cubicBezTo>
                  <a:pt x="231" y="83"/>
                  <a:pt x="229" y="85"/>
                  <a:pt x="229" y="88"/>
                </a:cubicBezTo>
                <a:cubicBezTo>
                  <a:pt x="229" y="89"/>
                  <a:pt x="230" y="91"/>
                  <a:pt x="231" y="92"/>
                </a:cubicBezTo>
                <a:cubicBezTo>
                  <a:pt x="248" y="109"/>
                  <a:pt x="248" y="109"/>
                  <a:pt x="248" y="109"/>
                </a:cubicBezTo>
                <a:cubicBezTo>
                  <a:pt x="251" y="112"/>
                  <a:pt x="253" y="117"/>
                  <a:pt x="253" y="123"/>
                </a:cubicBezTo>
                <a:cubicBezTo>
                  <a:pt x="253" y="134"/>
                  <a:pt x="243" y="143"/>
                  <a:pt x="232" y="143"/>
                </a:cubicBezTo>
                <a:cubicBezTo>
                  <a:pt x="173" y="143"/>
                  <a:pt x="173" y="143"/>
                  <a:pt x="173" y="143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214" y="121"/>
                  <a:pt x="214" y="121"/>
                  <a:pt x="214" y="121"/>
                </a:cubicBezTo>
                <a:cubicBezTo>
                  <a:pt x="218" y="121"/>
                  <a:pt x="220" y="119"/>
                  <a:pt x="220" y="117"/>
                </a:cubicBezTo>
                <a:cubicBezTo>
                  <a:pt x="220" y="115"/>
                  <a:pt x="219" y="114"/>
                  <a:pt x="218" y="113"/>
                </a:cubicBezTo>
                <a:cubicBezTo>
                  <a:pt x="201" y="96"/>
                  <a:pt x="201" y="96"/>
                  <a:pt x="201" y="96"/>
                </a:cubicBezTo>
                <a:cubicBezTo>
                  <a:pt x="198" y="93"/>
                  <a:pt x="195" y="88"/>
                  <a:pt x="195" y="82"/>
                </a:cubicBezTo>
                <a:cubicBezTo>
                  <a:pt x="195" y="71"/>
                  <a:pt x="206" y="62"/>
                  <a:pt x="217" y="62"/>
                </a:cubicBezTo>
                <a:cubicBezTo>
                  <a:pt x="276" y="62"/>
                  <a:pt x="276" y="62"/>
                  <a:pt x="276" y="62"/>
                </a:cubicBezTo>
                <a:cubicBezTo>
                  <a:pt x="276" y="62"/>
                  <a:pt x="276" y="62"/>
                  <a:pt x="276" y="62"/>
                </a:cubicBezTo>
                <a:cubicBezTo>
                  <a:pt x="304" y="62"/>
                  <a:pt x="304" y="62"/>
                  <a:pt x="304" y="62"/>
                </a:cubicBezTo>
                <a:cubicBezTo>
                  <a:pt x="297" y="90"/>
                  <a:pt x="297" y="90"/>
                  <a:pt x="297" y="90"/>
                </a:cubicBezTo>
                <a:cubicBezTo>
                  <a:pt x="325" y="62"/>
                  <a:pt x="325" y="62"/>
                  <a:pt x="325" y="62"/>
                </a:cubicBezTo>
                <a:cubicBezTo>
                  <a:pt x="360" y="62"/>
                  <a:pt x="360" y="62"/>
                  <a:pt x="360" y="62"/>
                </a:cubicBezTo>
                <a:cubicBezTo>
                  <a:pt x="378" y="79"/>
                  <a:pt x="378" y="79"/>
                  <a:pt x="378" y="79"/>
                </a:cubicBezTo>
                <a:lnTo>
                  <a:pt x="395" y="62"/>
                </a:lnTo>
                <a:close/>
                <a:moveTo>
                  <a:pt x="580" y="0"/>
                </a:moveTo>
                <a:cubicBezTo>
                  <a:pt x="0" y="0"/>
                  <a:pt x="0" y="0"/>
                  <a:pt x="0" y="0"/>
                </a:cubicBezTo>
                <a:cubicBezTo>
                  <a:pt x="290" y="290"/>
                  <a:pt x="290" y="290"/>
                  <a:pt x="290" y="290"/>
                </a:cubicBezTo>
                <a:lnTo>
                  <a:pt x="58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5786969" y="6626226"/>
            <a:ext cx="613833" cy="231775"/>
          </a:xfrm>
          <a:custGeom>
            <a:avLst/>
            <a:gdLst>
              <a:gd name="T0" fmla="*/ 0 w 290"/>
              <a:gd name="T1" fmla="*/ 146 h 146"/>
              <a:gd name="T2" fmla="*/ 146 w 290"/>
              <a:gd name="T3" fmla="*/ 0 h 146"/>
              <a:gd name="T4" fmla="*/ 290 w 290"/>
              <a:gd name="T5" fmla="*/ 146 h 146"/>
              <a:gd name="T6" fmla="*/ 0 w 290"/>
              <a:gd name="T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0" h="146">
                <a:moveTo>
                  <a:pt x="0" y="146"/>
                </a:moveTo>
                <a:lnTo>
                  <a:pt x="146" y="0"/>
                </a:lnTo>
                <a:lnTo>
                  <a:pt x="290" y="146"/>
                </a:lnTo>
                <a:lnTo>
                  <a:pt x="0" y="1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sz="180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0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Dark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75910C2-8B38-5D47-8DC5-42206750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Sky Network Television Limited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0FF063F-85B5-4841-8B5A-4C672841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B23EE-D9AB-D84C-9FD1-A7B1AD6B39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06" y="6048104"/>
            <a:ext cx="985512" cy="6030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542A4DA-28A5-B74A-AB5C-19DD45A58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0355"/>
            <a:ext cx="10183806" cy="4468392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78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459" y="1120832"/>
            <a:ext cx="6899797" cy="1876120"/>
          </a:xfrm>
        </p:spPr>
        <p:txBody>
          <a:bodyPr/>
          <a:lstStyle>
            <a:lvl1pPr algn="l">
              <a:defRPr sz="50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4938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363" y="1608664"/>
            <a:ext cx="6899797" cy="2468409"/>
          </a:xfrm>
        </p:spPr>
        <p:txBody>
          <a:bodyPr/>
          <a:lstStyle>
            <a:lvl1pPr algn="l">
              <a:defRPr sz="7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7262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 August 2013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© SKY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000" y="6454800"/>
            <a:ext cx="8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AU" sz="800" kern="1200" smtClean="0">
                <a:solidFill>
                  <a:schemeClr val="tx1"/>
                </a:solidFill>
                <a:latin typeface="Graphik Regular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Arial" pitchFamily="34" charset="0"/>
              </a:rPr>
              <a:t> Page </a:t>
            </a:r>
            <a:fld id="{C3CB00FC-FF4C-4FFF-921D-A7AF365FBDD8}" type="slidenum">
              <a:rPr>
                <a:solidFill>
                  <a:prstClr val="black"/>
                </a:solidFill>
                <a:latin typeface="Arial" pitchFamily="34" charset="0"/>
              </a:rPr>
              <a:pPr/>
              <a:t>‹#›</a:t>
            </a:fld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51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00" y="476673"/>
            <a:ext cx="10891808" cy="5345291"/>
          </a:xfrm>
        </p:spPr>
        <p:txBody>
          <a:bodyPr numCol="3" spcCol="144000"/>
          <a:lstStyle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 August 2013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© SKY 2013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000" y="6454800"/>
            <a:ext cx="8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AU" sz="800" kern="1200" smtClean="0">
                <a:solidFill>
                  <a:schemeClr val="tx1"/>
                </a:solidFill>
                <a:latin typeface="Graphik Regular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Arial" pitchFamily="34" charset="0"/>
              </a:rPr>
              <a:t> Page </a:t>
            </a:r>
            <a:fld id="{C3CB00FC-FF4C-4FFF-921D-A7AF365FBDD8}" type="slidenum">
              <a:rPr>
                <a:solidFill>
                  <a:prstClr val="black"/>
                </a:solidFill>
                <a:latin typeface="Arial" pitchFamily="34" charset="0"/>
              </a:rPr>
              <a:pPr/>
              <a:t>‹#›</a:t>
            </a:fld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78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00" y="529200"/>
            <a:ext cx="10905600" cy="594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800" y="1296001"/>
            <a:ext cx="5384800" cy="4522081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>
                <a:latin typeface="Arial" pitchFamily="34" charset="0"/>
              </a:defRPr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6001"/>
            <a:ext cx="5384800" cy="4522081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 August 2013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© SKY 2013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000" y="6454800"/>
            <a:ext cx="8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AU" sz="800" kern="1200" smtClean="0">
                <a:solidFill>
                  <a:schemeClr val="tx1"/>
                </a:solidFill>
                <a:latin typeface="Graphik Regular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Arial" pitchFamily="34" charset="0"/>
              </a:rPr>
              <a:t> Page </a:t>
            </a:r>
            <a:fld id="{C3CB00FC-FF4C-4FFF-921D-A7AF365FBDD8}" type="slidenum">
              <a:rPr>
                <a:solidFill>
                  <a:prstClr val="black"/>
                </a:solidFill>
                <a:latin typeface="Arial" pitchFamily="34" charset="0"/>
              </a:rPr>
              <a:pPr/>
              <a:t>‹#›</a:t>
            </a:fld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3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99" y="529200"/>
            <a:ext cx="5391685" cy="576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799" y="1296000"/>
            <a:ext cx="5391685" cy="4525963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>
                <a:latin typeface="Arial" pitchFamily="34" charset="0"/>
              </a:defRPr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 August 2013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© SKY 2013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000" y="6454800"/>
            <a:ext cx="8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AU" sz="800" kern="1200" smtClean="0">
                <a:solidFill>
                  <a:schemeClr val="tx1"/>
                </a:solidFill>
                <a:latin typeface="Graphik Regular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Arial" pitchFamily="34" charset="0"/>
              </a:rPr>
              <a:t> Page </a:t>
            </a:r>
            <a:fld id="{C3CB00FC-FF4C-4FFF-921D-A7AF365FBDD8}" type="slidenum">
              <a:rPr>
                <a:solidFill>
                  <a:prstClr val="black"/>
                </a:solidFill>
                <a:latin typeface="Arial" pitchFamily="34" charset="0"/>
              </a:rPr>
              <a:pPr/>
              <a:t>‹#›</a:t>
            </a:fld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6203952" y="1296000"/>
            <a:ext cx="5390400" cy="4525963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>
                <a:latin typeface="Arial" pitchFamily="34" charset="0"/>
              </a:defRPr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6400" y="529200"/>
            <a:ext cx="5390400" cy="576000"/>
          </a:xfrm>
        </p:spPr>
        <p:txBody>
          <a:bodyPr/>
          <a:lstStyle>
            <a:lvl1pPr>
              <a:defRPr lang="en-US" sz="3000" b="1" kern="1200" cap="all" baseline="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71000"/>
              </a:lnSpc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041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9156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00" y="529200"/>
            <a:ext cx="4843136" cy="594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800" y="1296000"/>
            <a:ext cx="4843136" cy="4525963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>
                <a:latin typeface="Arial" pitchFamily="34" charset="0"/>
              </a:defRPr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 August 2013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© SKY 2013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5999" y="528638"/>
            <a:ext cx="5429956" cy="58531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000" y="6454800"/>
            <a:ext cx="8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AU" sz="800" kern="1200" smtClean="0">
                <a:solidFill>
                  <a:schemeClr val="tx1"/>
                </a:solidFill>
                <a:latin typeface="Graphik Regular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Arial" pitchFamily="34" charset="0"/>
              </a:rPr>
              <a:t> Page </a:t>
            </a:r>
            <a:fld id="{C3CB00FC-FF4C-4FFF-921D-A7AF365FBDD8}" type="slidenum">
              <a:rPr>
                <a:solidFill>
                  <a:prstClr val="black"/>
                </a:solidFill>
                <a:latin typeface="Arial" pitchFamily="34" charset="0"/>
              </a:rPr>
              <a:pPr/>
              <a:t>‹#›</a:t>
            </a:fld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99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00" y="529200"/>
            <a:ext cx="4843136" cy="594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 August 2013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© SKY 2013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76802" y="2108201"/>
            <a:ext cx="5899252" cy="42587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818490" y="3818467"/>
            <a:ext cx="4696709" cy="2548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818490" y="2108200"/>
            <a:ext cx="4696709" cy="153682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76801" y="1295401"/>
            <a:ext cx="5880100" cy="620713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000" y="6454800"/>
            <a:ext cx="8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AU" sz="800" kern="1200" smtClean="0">
                <a:solidFill>
                  <a:schemeClr val="tx1"/>
                </a:solidFill>
                <a:latin typeface="Graphik Regular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Arial" pitchFamily="34" charset="0"/>
              </a:rPr>
              <a:t> Page </a:t>
            </a:r>
            <a:fld id="{C3CB00FC-FF4C-4FFF-921D-A7AF365FBDD8}" type="slidenum">
              <a:rPr>
                <a:solidFill>
                  <a:prstClr val="black"/>
                </a:solidFill>
                <a:latin typeface="Arial" pitchFamily="34" charset="0"/>
              </a:rPr>
              <a:pPr/>
              <a:t>‹#›</a:t>
            </a:fld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59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00" y="529200"/>
            <a:ext cx="4843136" cy="594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 August 2013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© SKY 2013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76801" y="2108201"/>
            <a:ext cx="10860443" cy="42587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76801" y="1295401"/>
            <a:ext cx="5880100" cy="620713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000" y="6454800"/>
            <a:ext cx="8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AU" sz="800" kern="1200" smtClean="0">
                <a:solidFill>
                  <a:schemeClr val="tx1"/>
                </a:solidFill>
                <a:latin typeface="Graphik Regular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Arial" pitchFamily="34" charset="0"/>
              </a:rPr>
              <a:t> Page </a:t>
            </a:r>
            <a:fld id="{C3CB00FC-FF4C-4FFF-921D-A7AF365FBDD8}" type="slidenum">
              <a:rPr>
                <a:solidFill>
                  <a:prstClr val="black"/>
                </a:solidFill>
                <a:latin typeface="Arial" pitchFamily="34" charset="0"/>
              </a:rPr>
              <a:pPr/>
              <a:t>‹#›</a:t>
            </a:fld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t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0F9D-9DE2-8746-BC09-B863F4B8F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0355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DFC13-B7D4-7B47-B4A3-7A257FA4A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003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289ED458-0421-BC42-B94B-5F953003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Sky Network Television Limited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12BED2F4-E89C-864D-ACC9-D614F356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FEE370-654E-1C4E-8617-66C72E559D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06" y="6048104"/>
            <a:ext cx="985512" cy="6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4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 August 2013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© SKY 2013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76802" y="508001"/>
            <a:ext cx="3466221" cy="422740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76800" y="4885020"/>
            <a:ext cx="3191371" cy="1208276"/>
          </a:xfrm>
        </p:spPr>
        <p:txBody>
          <a:bodyPr/>
          <a:lstStyle>
            <a:lvl1pPr>
              <a:spcAft>
                <a:spcPts val="75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362890" y="508001"/>
            <a:ext cx="3466221" cy="422740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8061371" y="508001"/>
            <a:ext cx="3466221" cy="422740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384281" y="4885020"/>
            <a:ext cx="3191371" cy="1208276"/>
          </a:xfrm>
        </p:spPr>
        <p:txBody>
          <a:bodyPr/>
          <a:lstStyle>
            <a:lvl1pPr>
              <a:spcAft>
                <a:spcPts val="75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077415" y="4885020"/>
            <a:ext cx="3191371" cy="1208276"/>
          </a:xfrm>
        </p:spPr>
        <p:txBody>
          <a:bodyPr/>
          <a:lstStyle>
            <a:lvl1pPr>
              <a:spcAft>
                <a:spcPts val="75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000" y="6454800"/>
            <a:ext cx="8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AU" sz="800" kern="1200" smtClean="0">
                <a:solidFill>
                  <a:schemeClr val="tx1"/>
                </a:solidFill>
                <a:latin typeface="Graphik Regular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Arial" pitchFamily="34" charset="0"/>
              </a:rPr>
              <a:t> Page </a:t>
            </a:r>
            <a:fld id="{C3CB00FC-FF4C-4FFF-921D-A7AF365FBDD8}" type="slidenum">
              <a:rPr>
                <a:solidFill>
                  <a:prstClr val="black"/>
                </a:solidFill>
                <a:latin typeface="Arial" pitchFamily="34" charset="0"/>
              </a:rPr>
              <a:pPr/>
              <a:t>‹#›</a:t>
            </a:fld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00" y="1296001"/>
            <a:ext cx="10795797" cy="39332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 August 2013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© SKY 2013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76800" y="5421936"/>
            <a:ext cx="10795797" cy="881348"/>
          </a:xfrm>
        </p:spPr>
        <p:txBody>
          <a:bodyPr numCol="3" spcCol="241200"/>
          <a:lstStyle>
            <a:lvl1pPr>
              <a:spcAft>
                <a:spcPts val="4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lnSpc>
                <a:spcPct val="81000"/>
              </a:lnSpc>
              <a:spcAft>
                <a:spcPts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000" y="6454800"/>
            <a:ext cx="8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AU" sz="800" kern="1200" smtClean="0">
                <a:solidFill>
                  <a:schemeClr val="tx1"/>
                </a:solidFill>
                <a:latin typeface="Graphik Regular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Arial" pitchFamily="34" charset="0"/>
              </a:rPr>
              <a:t> Page </a:t>
            </a:r>
            <a:fld id="{C3CB00FC-FF4C-4FFF-921D-A7AF365FBDD8}" type="slidenum">
              <a:rPr>
                <a:solidFill>
                  <a:prstClr val="black"/>
                </a:solidFill>
                <a:latin typeface="Arial" pitchFamily="34" charset="0"/>
              </a:rPr>
              <a:pPr/>
              <a:t>‹#›</a:t>
            </a:fld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65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1557" y="529200"/>
            <a:ext cx="3550943" cy="594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 August 2013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© SKY 2013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76800" y="1123201"/>
            <a:ext cx="6859360" cy="4898087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8071557" y="1296001"/>
            <a:ext cx="3550943" cy="4725287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000" y="6454800"/>
            <a:ext cx="8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AU" sz="800" kern="1200" smtClean="0">
                <a:solidFill>
                  <a:schemeClr val="tx1"/>
                </a:solidFill>
                <a:latin typeface="Graphik Regular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Arial" pitchFamily="34" charset="0"/>
              </a:rPr>
              <a:t> Page </a:t>
            </a:r>
            <a:fld id="{C3CB00FC-FF4C-4FFF-921D-A7AF365FBDD8}" type="slidenum">
              <a:rPr>
                <a:solidFill>
                  <a:prstClr val="black"/>
                </a:solidFill>
                <a:latin typeface="Arial" pitchFamily="34" charset="0"/>
              </a:rPr>
              <a:pPr/>
              <a:t>‹#›</a:t>
            </a:fld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9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 August 2013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© SKY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000" y="6454800"/>
            <a:ext cx="8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AU" sz="800" kern="1200" smtClean="0">
                <a:solidFill>
                  <a:schemeClr val="tx1"/>
                </a:solidFill>
                <a:latin typeface="Graphik Regular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Arial" pitchFamily="34" charset="0"/>
              </a:rPr>
              <a:t> Page </a:t>
            </a:r>
            <a:fld id="{C3CB00FC-FF4C-4FFF-921D-A7AF365FBDD8}" type="slidenum">
              <a:rPr>
                <a:solidFill>
                  <a:prstClr val="black"/>
                </a:solidFill>
                <a:latin typeface="Arial" pitchFamily="34" charset="0"/>
              </a:rPr>
              <a:pPr/>
              <a:t>‹#›</a:t>
            </a:fld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 August 2013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© SKY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000" y="6454800"/>
            <a:ext cx="8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AU" sz="800" kern="1200" smtClean="0">
                <a:solidFill>
                  <a:schemeClr val="tx1"/>
                </a:solidFill>
                <a:latin typeface="Graphik Regular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Arial" pitchFamily="34" charset="0"/>
              </a:rPr>
              <a:t> Page </a:t>
            </a:r>
            <a:fld id="{C3CB00FC-FF4C-4FFF-921D-A7AF365FBDD8}" type="slidenum">
              <a:rPr>
                <a:solidFill>
                  <a:prstClr val="black"/>
                </a:solidFill>
                <a:latin typeface="Arial" pitchFamily="34" charset="0"/>
              </a:rPr>
              <a:pPr/>
              <a:t>‹#›</a:t>
            </a:fld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8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te Blu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7DAAC4-EC08-9146-828A-DCF256AB90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2241" y="0"/>
            <a:ext cx="10347159" cy="68801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1EF425-75D6-0C4A-8A00-9412B2405B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00F9D-9DE2-8746-BC09-B863F4B8F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0355"/>
            <a:ext cx="6731643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DFC13-B7D4-7B47-B4A3-7A257FA4A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0030"/>
            <a:ext cx="67316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7258DAC6-CE09-AA4E-9999-841B7163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Sky Network Television Limited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BE034C6-3011-454C-9982-AC4CE39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F5268D-E236-6246-A73D-02E138BC7B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2006" y="6048104"/>
            <a:ext cx="985512" cy="6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42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lit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37AA-27D6-6C4C-9C94-34EFC901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6C38F-4B8C-D34F-8C4B-1264C979D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DA04F-EEAC-DE43-B5EC-334C195F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Sky Network Television Limited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75582-95F2-AA4C-9186-47A0E594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85153-5F33-B441-B748-4E40869A51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9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 Lit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75910C2-8B38-5D47-8DC5-42206750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Sky Network Television Limited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0FF063F-85B5-4841-8B5A-4C672841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C4581F-E7D1-6440-A6F1-A274817150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2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Lit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75910C2-8B38-5D47-8DC5-42206750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Sky Network Television Limited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0FF063F-85B5-4841-8B5A-4C672841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6F2B1D-E701-0246-8E70-1344DBED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0355"/>
            <a:ext cx="10183806" cy="4468392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A867BE-E551-5746-966C-E0E3E6EF4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0F9D-9DE2-8746-BC09-B863F4B8F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50355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DFC13-B7D4-7B47-B4A3-7A257FA4A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30030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7BF77C-80E4-ED4F-83BB-9CA22BF1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0822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Sky Network Television Limited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41893-9474-2C42-A10D-65EAD9B1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4642" y="6308222"/>
            <a:ext cx="5935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4E071F-1251-7E4A-80D9-3D7657908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3075" y="6078860"/>
            <a:ext cx="958346" cy="5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3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186A3-F683-9846-96FC-67F506C9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BD163-5DC8-C944-A79E-9552149D8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41846-56C0-1945-BC3A-58D5A7E7E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4642" y="6356350"/>
            <a:ext cx="593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CD20E-88CD-E543-84A9-D490B1ACE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491808-EF59-0543-BDC1-C1060B04B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Sky Network Television Limited</a:t>
            </a:r>
          </a:p>
        </p:txBody>
      </p:sp>
    </p:spTree>
    <p:extLst>
      <p:ext uri="{BB962C8B-B14F-4D97-AF65-F5344CB8AC3E}">
        <p14:creationId xmlns:p14="http://schemas.microsoft.com/office/powerpoint/2010/main" val="15237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1" r:id="rId3"/>
    <p:sldLayoutId id="2147483660" r:id="rId4"/>
    <p:sldLayoutId id="2147483674" r:id="rId5"/>
    <p:sldLayoutId id="2147483651" r:id="rId6"/>
    <p:sldLayoutId id="2147483666" r:id="rId7"/>
    <p:sldLayoutId id="2147483672" r:id="rId8"/>
    <p:sldLayoutId id="2147483661" r:id="rId9"/>
    <p:sldLayoutId id="2147483675" r:id="rId10"/>
    <p:sldLayoutId id="2147483663" r:id="rId11"/>
    <p:sldLayoutId id="2147483667" r:id="rId12"/>
    <p:sldLayoutId id="2147483673" r:id="rId13"/>
    <p:sldLayoutId id="2147483668" r:id="rId14"/>
    <p:sldLayoutId id="2147483662" r:id="rId15"/>
    <p:sldLayoutId id="2147483676" r:id="rId16"/>
    <p:sldLayoutId id="2147483678" r:id="rId17"/>
    <p:sldLayoutId id="2147483670" r:id="rId18"/>
    <p:sldLayoutId id="2147483669" r:id="rId19"/>
    <p:sldLayoutId id="2147483650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800" y="529200"/>
            <a:ext cx="5803243" cy="59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800" y="1296000"/>
            <a:ext cx="5803243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5424" y="6453336"/>
            <a:ext cx="1056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01 August 2013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7168" y="6453336"/>
            <a:ext cx="38608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AU" dirty="0">
                <a:solidFill>
                  <a:prstClr val="black"/>
                </a:solidFill>
              </a:rPr>
              <a:t>© SKY 2013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8277" y="6454800"/>
            <a:ext cx="14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AU" sz="800" dirty="0">
                <a:solidFill>
                  <a:prstClr val="black"/>
                </a:solidFill>
              </a:rPr>
              <a:t>|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000" y="6454800"/>
            <a:ext cx="8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AU" sz="800" kern="1200" smtClean="0">
                <a:solidFill>
                  <a:schemeClr val="tx1"/>
                </a:solidFill>
                <a:latin typeface="Graphik Regular" pitchFamily="34" charset="0"/>
                <a:ea typeface="+mn-ea"/>
                <a:cs typeface="Arial" pitchFamily="34" charset="0"/>
              </a:defRPr>
            </a:lvl1pPr>
          </a:lstStyle>
          <a:p>
            <a:r>
              <a:rPr dirty="0">
                <a:solidFill>
                  <a:prstClr val="black"/>
                </a:solidFill>
                <a:latin typeface="Arial" pitchFamily="34" charset="0"/>
              </a:rPr>
              <a:t> Page </a:t>
            </a:r>
            <a:fld id="{C3CB00FC-FF4C-4FFF-921D-A7AF365FBDD8}" type="slidenum">
              <a:rPr>
                <a:solidFill>
                  <a:prstClr val="black"/>
                </a:solidFill>
                <a:latin typeface="Arial" pitchFamily="34" charset="0"/>
              </a:rPr>
              <a:pPr/>
              <a:t>‹#›</a:t>
            </a:fld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6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/>
  <p:txStyles>
    <p:titleStyle>
      <a:lvl1pPr algn="l" defTabSz="914400" rtl="0" eaLnBrk="1" latinLnBrk="0" hangingPunct="1">
        <a:lnSpc>
          <a:spcPct val="71000"/>
        </a:lnSpc>
        <a:spcBef>
          <a:spcPct val="0"/>
        </a:spcBef>
        <a:buNone/>
        <a:defRPr sz="3000" b="1" kern="1200" cap="all" baseline="0">
          <a:solidFill>
            <a:schemeClr val="accent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3000"/>
        </a:lnSpc>
        <a:spcBef>
          <a:spcPts val="0"/>
        </a:spcBef>
        <a:spcAft>
          <a:spcPts val="1500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3000"/>
        </a:lnSpc>
        <a:spcBef>
          <a:spcPts val="0"/>
        </a:spcBef>
        <a:spcAft>
          <a:spcPts val="620"/>
        </a:spcAft>
        <a:buFontTx/>
        <a:buNone/>
        <a:defRPr sz="1200" kern="1200">
          <a:solidFill>
            <a:schemeClr val="accent1"/>
          </a:solidFill>
          <a:latin typeface="Arial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3000"/>
        </a:lnSpc>
        <a:spcBef>
          <a:spcPts val="0"/>
        </a:spcBef>
        <a:spcAft>
          <a:spcPts val="40"/>
        </a:spcAft>
        <a:buFontTx/>
        <a:buNone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7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22400" indent="-122400" algn="l" defTabSz="914400" rtl="0" eaLnBrk="1" latinLnBrk="0" hangingPunct="1">
        <a:lnSpc>
          <a:spcPct val="93000"/>
        </a:lnSpc>
        <a:spcBef>
          <a:spcPts val="11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22400" indent="0" algn="l" defTabSz="914400" rtl="0" eaLnBrk="1" latinLnBrk="0" hangingPunct="1">
        <a:lnSpc>
          <a:spcPct val="97000"/>
        </a:lnSpc>
        <a:spcBef>
          <a:spcPts val="0"/>
        </a:spcBef>
        <a:buFontTx/>
        <a:buNone/>
        <a:defRPr sz="1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D3C23-3E93-4ED0-B7F3-D862D2601578}"/>
              </a:ext>
            </a:extLst>
          </p:cNvPr>
          <p:cNvSpPr/>
          <p:nvPr/>
        </p:nvSpPr>
        <p:spPr>
          <a:xfrm>
            <a:off x="0" y="4359856"/>
            <a:ext cx="12188952" cy="129695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E1D1E-376C-46D4-B090-8FDF6098B83A}"/>
              </a:ext>
            </a:extLst>
          </p:cNvPr>
          <p:cNvSpPr txBox="1"/>
          <p:nvPr/>
        </p:nvSpPr>
        <p:spPr>
          <a:xfrm>
            <a:off x="1524" y="4500501"/>
            <a:ext cx="12187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>
                <a:solidFill>
                  <a:schemeClr val="bg1"/>
                </a:solidFill>
                <a:latin typeface="+mj-lt"/>
              </a:rPr>
              <a:t>Live Sport bumps up Sky share in June</a:t>
            </a:r>
          </a:p>
        </p:txBody>
      </p:sp>
    </p:spTree>
    <p:extLst>
      <p:ext uri="{BB962C8B-B14F-4D97-AF65-F5344CB8AC3E}">
        <p14:creationId xmlns:p14="http://schemas.microsoft.com/office/powerpoint/2010/main" val="426099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839633"/>
              </p:ext>
            </p:extLst>
          </p:nvPr>
        </p:nvGraphicFramePr>
        <p:xfrm>
          <a:off x="838201" y="2514599"/>
          <a:ext cx="4933949" cy="378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38201" y="464539"/>
            <a:ext cx="9916886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AU" sz="3600" dirty="0">
                <a:solidFill>
                  <a:srgbClr val="00013A"/>
                </a:solidFill>
                <a:cs typeface="Arial" charset="0"/>
              </a:rPr>
              <a:t>Return of live sport lifts Sky share in June 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947737" y="1072744"/>
            <a:ext cx="10155692" cy="132661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Clr>
                <a:srgbClr val="FA7D00"/>
              </a:buClr>
              <a:buSzPct val="100000"/>
              <a:defRPr/>
            </a:pPr>
            <a:endParaRPr lang="en-NZ" sz="8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Clr>
                <a:srgbClr val="FA7D00"/>
              </a:buClr>
              <a:buSzPct val="100000"/>
              <a:defRPr/>
            </a:pPr>
            <a:r>
              <a:rPr lang="en-NZ" sz="1600" dirty="0">
                <a:solidFill>
                  <a:schemeClr val="tx1"/>
                </a:solidFill>
                <a:cs typeface="Arial" pitchFamily="34" charset="0"/>
              </a:rPr>
              <a:t>The return of live sport to Kiwi’s TV screens, most notably the Investec Super Rugby Aotearoa 2020 competition on June 13</a:t>
            </a:r>
            <a:r>
              <a:rPr lang="en-NZ" sz="1600" baseline="30000" dirty="0">
                <a:solidFill>
                  <a:schemeClr val="tx1"/>
                </a:solidFill>
                <a:cs typeface="Arial" pitchFamily="34" charset="0"/>
              </a:rPr>
              <a:t>th</a:t>
            </a:r>
            <a:r>
              <a:rPr lang="en-NZ" sz="1600" dirty="0">
                <a:solidFill>
                  <a:schemeClr val="tx1"/>
                </a:solidFill>
                <a:cs typeface="Arial" pitchFamily="34" charset="0"/>
              </a:rPr>
              <a:t>, has seen Sky Sport’s share more than triple to 3.1% from an average of 0.9% in April and May. Over 850,000 people (5+) watched Sky Sport’s Channels in June. </a:t>
            </a:r>
          </a:p>
          <a:p>
            <a:pPr>
              <a:buClr>
                <a:srgbClr val="FA7D00"/>
              </a:buClr>
              <a:buSzPct val="100000"/>
              <a:defRPr/>
            </a:pPr>
            <a:endParaRPr lang="en-NZ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A7D00"/>
              </a:buClr>
              <a:buSzPct val="100000"/>
              <a:defRPr/>
            </a:pPr>
            <a:r>
              <a:rPr lang="en-NZ" sz="1600" dirty="0">
                <a:solidFill>
                  <a:schemeClr val="tx1"/>
                </a:solidFill>
                <a:cs typeface="Arial" pitchFamily="34" charset="0"/>
              </a:rPr>
              <a:t>This helped Sky Network increase AP25-54 share to 29.8% in June, up 7% from the average of 27.1% for the previous two months most impacted by Covid-19.</a:t>
            </a:r>
            <a:endParaRPr lang="en-N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65C685B-7944-4CD2-928D-AF093291F4C1}"/>
              </a:ext>
            </a:extLst>
          </p:cNvPr>
          <p:cNvSpPr txBox="1">
            <a:spLocks/>
          </p:cNvSpPr>
          <p:nvPr/>
        </p:nvSpPr>
        <p:spPr bwMode="auto">
          <a:xfrm>
            <a:off x="1403348" y="6453189"/>
            <a:ext cx="8533753" cy="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15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Aft>
                <a:spcPts val="625"/>
              </a:spcAft>
              <a:defRPr sz="1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Aft>
                <a:spcPts val="38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7000"/>
              </a:lnSpc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AU" altLang="en-US" sz="800" b="0" dirty="0">
                <a:solidFill>
                  <a:srgbClr val="000000"/>
                </a:solidFill>
                <a:latin typeface="+mn-lt"/>
              </a:rPr>
              <a:t>Source: Nielsen TAM, AP25-54 All Day SHARE%, Sky Network, Sky Sports 1,2,3,4,5,6,8,9, April-May 2020 vs June 2020, AP05+ Monthly Cume, consolidated data available up to 22 June . </a:t>
            </a:r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C8FC1706-9F38-4346-9280-36F6A97DF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42353"/>
              </p:ext>
            </p:extLst>
          </p:nvPr>
        </p:nvGraphicFramePr>
        <p:xfrm>
          <a:off x="6096000" y="2514600"/>
          <a:ext cx="4933949" cy="378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510934C-4D66-4CF8-82C9-D92CABDC3139}"/>
              </a:ext>
            </a:extLst>
          </p:cNvPr>
          <p:cNvSpPr/>
          <p:nvPr/>
        </p:nvSpPr>
        <p:spPr>
          <a:xfrm>
            <a:off x="2180222" y="2745079"/>
            <a:ext cx="2249905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400" b="1" dirty="0">
                <a:solidFill>
                  <a:schemeClr val="tx1"/>
                </a:solidFill>
              </a:rPr>
              <a:t>Sky Network </a:t>
            </a:r>
            <a:r>
              <a:rPr lang="en-NZ" b="0" dirty="0">
                <a:solidFill>
                  <a:schemeClr val="tx1"/>
                </a:solidFill>
              </a:rPr>
              <a:t>Share%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703E81-1B95-4BD1-9688-7404D928DD04}"/>
              </a:ext>
            </a:extLst>
          </p:cNvPr>
          <p:cNvSpPr/>
          <p:nvPr/>
        </p:nvSpPr>
        <p:spPr>
          <a:xfrm>
            <a:off x="7590630" y="2739393"/>
            <a:ext cx="1944687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400" b="1" dirty="0">
                <a:solidFill>
                  <a:schemeClr val="tx1"/>
                </a:solidFill>
              </a:rPr>
              <a:t>Sky Sport </a:t>
            </a:r>
            <a:r>
              <a:rPr lang="en-NZ" b="0" dirty="0">
                <a:solidFill>
                  <a:schemeClr val="tx1"/>
                </a:solidFill>
              </a:rPr>
              <a:t>Share%</a:t>
            </a:r>
          </a:p>
        </p:txBody>
      </p:sp>
    </p:spTree>
    <p:extLst>
      <p:ext uri="{BB962C8B-B14F-4D97-AF65-F5344CB8AC3E}">
        <p14:creationId xmlns:p14="http://schemas.microsoft.com/office/powerpoint/2010/main" val="336718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1" y="464538"/>
            <a:ext cx="9916886" cy="133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AU" sz="3600" dirty="0">
                <a:solidFill>
                  <a:srgbClr val="00013A"/>
                </a:solidFill>
                <a:cs typeface="Arial" charset="0"/>
              </a:rPr>
              <a:t>Top 10 Sky Sport Live Events June 2020</a:t>
            </a:r>
          </a:p>
          <a:p>
            <a:pPr>
              <a:spcBef>
                <a:spcPts val="0"/>
              </a:spcBef>
              <a:defRPr/>
            </a:pPr>
            <a:r>
              <a:rPr lang="en-AU" sz="3600" dirty="0">
                <a:solidFill>
                  <a:srgbClr val="00013A"/>
                </a:solidFill>
                <a:cs typeface="Arial" charset="0"/>
              </a:rPr>
              <a:t>M25-54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34" y="6019056"/>
            <a:ext cx="2715547" cy="667837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65C685B-7944-4CD2-928D-AF093291F4C1}"/>
              </a:ext>
            </a:extLst>
          </p:cNvPr>
          <p:cNvSpPr txBox="1">
            <a:spLocks/>
          </p:cNvSpPr>
          <p:nvPr/>
        </p:nvSpPr>
        <p:spPr bwMode="auto">
          <a:xfrm>
            <a:off x="1403350" y="6453189"/>
            <a:ext cx="3057814" cy="1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15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Aft>
                <a:spcPts val="625"/>
              </a:spcAft>
              <a:defRPr sz="1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Aft>
                <a:spcPts val="38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7000"/>
              </a:lnSpc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AU" altLang="en-US" sz="800" b="0" dirty="0">
                <a:solidFill>
                  <a:srgbClr val="000000"/>
                </a:solidFill>
                <a:latin typeface="+mn-lt"/>
              </a:rPr>
              <a:t>Source: Nielsen TAM, M25-54, Sky Sports 1,2,3,4, AUD% </a:t>
            </a:r>
          </a:p>
        </p:txBody>
      </p:sp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77544C70-CEA1-42C4-9ADB-9BC9A7FE7DD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8020853"/>
              </p:ext>
            </p:extLst>
          </p:nvPr>
        </p:nvGraphicFramePr>
        <p:xfrm>
          <a:off x="947738" y="1798319"/>
          <a:ext cx="10406060" cy="4079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96121">
                  <a:extLst>
                    <a:ext uri="{9D8B030D-6E8A-4147-A177-3AD203B41FA5}">
                      <a16:colId xmlns:a16="http://schemas.microsoft.com/office/drawing/2014/main" val="865330961"/>
                    </a:ext>
                  </a:extLst>
                </a:gridCol>
                <a:gridCol w="2103313">
                  <a:extLst>
                    <a:ext uri="{9D8B030D-6E8A-4147-A177-3AD203B41FA5}">
                      <a16:colId xmlns:a16="http://schemas.microsoft.com/office/drawing/2014/main" val="319468500"/>
                    </a:ext>
                  </a:extLst>
                </a:gridCol>
                <a:gridCol w="2103313">
                  <a:extLst>
                    <a:ext uri="{9D8B030D-6E8A-4147-A177-3AD203B41FA5}">
                      <a16:colId xmlns:a16="http://schemas.microsoft.com/office/drawing/2014/main" val="2503953406"/>
                    </a:ext>
                  </a:extLst>
                </a:gridCol>
                <a:gridCol w="2103313">
                  <a:extLst>
                    <a:ext uri="{9D8B030D-6E8A-4147-A177-3AD203B41FA5}">
                      <a16:colId xmlns:a16="http://schemas.microsoft.com/office/drawing/2014/main" val="2419235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N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% Rating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309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 Rugby (NZ) BLU v HUR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Sport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14/06/2020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388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v-SE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 Rugby (NZ) CRU v HUR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Sport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21/06/2020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695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 Rugby (NZ) CHI v HIG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Sport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13/06/2020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49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 Rugby (NZ) BLU v CHI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Sport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20/06/2020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2286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 Rugby (NZ) BLU v HIG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Sport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27/06/2020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914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 Rugby CHI v CRU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Sport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28/06/2020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418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NRL WAR v STO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Sport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26/06/2020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180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NRL WAR v COW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Sport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12/06/2020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6228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NRL WAR v 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Sport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5/06/2020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514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NRL WAR v RAB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Sport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19/06/2020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589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91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1" y="464538"/>
            <a:ext cx="9916886" cy="133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AU" sz="3600" dirty="0">
                <a:solidFill>
                  <a:srgbClr val="00013A"/>
                </a:solidFill>
                <a:cs typeface="Arial" charset="0"/>
              </a:rPr>
              <a:t>Top 10 Programmes June 2020 Sky/Prime</a:t>
            </a:r>
          </a:p>
          <a:p>
            <a:pPr>
              <a:spcBef>
                <a:spcPts val="0"/>
              </a:spcBef>
              <a:defRPr/>
            </a:pPr>
            <a:r>
              <a:rPr lang="en-AU" sz="3600" dirty="0">
                <a:solidFill>
                  <a:srgbClr val="00013A"/>
                </a:solidFill>
                <a:cs typeface="Arial" charset="0"/>
              </a:rPr>
              <a:t>AP25-54 </a:t>
            </a:r>
            <a:r>
              <a:rPr lang="en-AU" sz="1800" dirty="0">
                <a:solidFill>
                  <a:srgbClr val="00013A"/>
                </a:solidFill>
                <a:cs typeface="Arial" charset="0"/>
              </a:rPr>
              <a:t>excluding Sport/News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65C685B-7944-4CD2-928D-AF093291F4C1}"/>
              </a:ext>
            </a:extLst>
          </p:cNvPr>
          <p:cNvSpPr txBox="1">
            <a:spLocks/>
          </p:cNvSpPr>
          <p:nvPr/>
        </p:nvSpPr>
        <p:spPr bwMode="auto">
          <a:xfrm>
            <a:off x="1403350" y="6453189"/>
            <a:ext cx="3648044" cy="1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15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Aft>
                <a:spcPts val="625"/>
              </a:spcAft>
              <a:defRPr sz="12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Aft>
                <a:spcPts val="38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7000"/>
              </a:lnSpc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11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AU" altLang="en-US" sz="800" b="0" dirty="0">
                <a:solidFill>
                  <a:srgbClr val="000000"/>
                </a:solidFill>
                <a:latin typeface="+mn-lt"/>
              </a:rPr>
              <a:t>Source: Nielsen TAM, </a:t>
            </a:r>
            <a:r>
              <a:rPr lang="en-AU" altLang="en-US" sz="800" dirty="0">
                <a:solidFill>
                  <a:srgbClr val="000000"/>
                </a:solidFill>
                <a:latin typeface="+mn-lt"/>
              </a:rPr>
              <a:t>AP25-54, Top Programmes SKY/PRIME excluding Sport/News</a:t>
            </a:r>
            <a:r>
              <a:rPr lang="en-AU" altLang="en-US" sz="800" b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77544C70-CEA1-42C4-9ADB-9BC9A7FE7DD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6847092"/>
              </p:ext>
            </p:extLst>
          </p:nvPr>
        </p:nvGraphicFramePr>
        <p:xfrm>
          <a:off x="947738" y="1798319"/>
          <a:ext cx="10406060" cy="4079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96121">
                  <a:extLst>
                    <a:ext uri="{9D8B030D-6E8A-4147-A177-3AD203B41FA5}">
                      <a16:colId xmlns:a16="http://schemas.microsoft.com/office/drawing/2014/main" val="865330961"/>
                    </a:ext>
                  </a:extLst>
                </a:gridCol>
                <a:gridCol w="2103313">
                  <a:extLst>
                    <a:ext uri="{9D8B030D-6E8A-4147-A177-3AD203B41FA5}">
                      <a16:colId xmlns:a16="http://schemas.microsoft.com/office/drawing/2014/main" val="319468500"/>
                    </a:ext>
                  </a:extLst>
                </a:gridCol>
                <a:gridCol w="2103313">
                  <a:extLst>
                    <a:ext uri="{9D8B030D-6E8A-4147-A177-3AD203B41FA5}">
                      <a16:colId xmlns:a16="http://schemas.microsoft.com/office/drawing/2014/main" val="2503953406"/>
                    </a:ext>
                  </a:extLst>
                </a:gridCol>
                <a:gridCol w="2103313">
                  <a:extLst>
                    <a:ext uri="{9D8B030D-6E8A-4147-A177-3AD203B41FA5}">
                      <a16:colId xmlns:a16="http://schemas.microsoft.com/office/drawing/2014/main" val="2419235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NZ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Channel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% Rating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309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NCIS: New Orleans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19/06/2020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388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Aussie Salvage Squad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Discovery Channel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03/06/2020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695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Loggers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22/06/2020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49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Ridiculousness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05/06/2020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2286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Aussie Gold Hunters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Discovery Channel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04/06/2020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914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Border Security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10/06/2020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418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Demolition NZ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22/06/2020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180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American Pickers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PRIME*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29/06/2020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6228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Ridiculousness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05/06/2020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5141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Border Security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12/06/2020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589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27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ky Theme">
      <a:dk1>
        <a:srgbClr val="00013A"/>
      </a:dk1>
      <a:lt1>
        <a:srgbClr val="FFFFFF"/>
      </a:lt1>
      <a:dk2>
        <a:srgbClr val="005E92"/>
      </a:dk2>
      <a:lt2>
        <a:srgbClr val="E7E6E6"/>
      </a:lt2>
      <a:accent1>
        <a:srgbClr val="8DC63F"/>
      </a:accent1>
      <a:accent2>
        <a:srgbClr val="F26522"/>
      </a:accent2>
      <a:accent3>
        <a:srgbClr val="9268AC"/>
      </a:accent3>
      <a:accent4>
        <a:srgbClr val="FAA61A"/>
      </a:accent4>
      <a:accent5>
        <a:srgbClr val="00B1EB"/>
      </a:accent5>
      <a:accent6>
        <a:srgbClr val="00B38D"/>
      </a:accent6>
      <a:hlink>
        <a:srgbClr val="EC008C"/>
      </a:hlink>
      <a:folHlink>
        <a:srgbClr val="954F72"/>
      </a:folHlink>
    </a:clrScheme>
    <a:fontScheme name="Test">
      <a:majorFont>
        <a:latin typeface="Mark Pro Bold"/>
        <a:ea typeface=""/>
        <a:cs typeface=""/>
      </a:majorFont>
      <a:minorFont>
        <a:latin typeface="Mark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_Arial_Sky">
  <a:themeElements>
    <a:clrScheme name="Sky_Palette">
      <a:dk1>
        <a:sysClr val="windowText" lastClr="000000"/>
      </a:dk1>
      <a:lt1>
        <a:sysClr val="window" lastClr="FFFFFF"/>
      </a:lt1>
      <a:dk2>
        <a:srgbClr val="007DB9"/>
      </a:dk2>
      <a:lt2>
        <a:srgbClr val="F0F0F0"/>
      </a:lt2>
      <a:accent1>
        <a:srgbClr val="B4D214"/>
      </a:accent1>
      <a:accent2>
        <a:srgbClr val="007DB9"/>
      </a:accent2>
      <a:accent3>
        <a:srgbClr val="19AFAF"/>
      </a:accent3>
      <a:accent4>
        <a:srgbClr val="91288C"/>
      </a:accent4>
      <a:accent5>
        <a:srgbClr val="EB145F"/>
      </a:accent5>
      <a:accent6>
        <a:srgbClr val="FAAF00"/>
      </a:accent6>
      <a:hlink>
        <a:srgbClr val="19AFAF"/>
      </a:hlink>
      <a:folHlink>
        <a:srgbClr val="004D9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381</Words>
  <Application>Microsoft Office PowerPoint</Application>
  <PresentationFormat>Widescreen</PresentationFormat>
  <Paragraphs>101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Graphik Regular</vt:lpstr>
      <vt:lpstr>Mark Pro Bold</vt:lpstr>
      <vt:lpstr>Mark Pro Light</vt:lpstr>
      <vt:lpstr>Office Theme</vt:lpstr>
      <vt:lpstr>Master_Arial_Sky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Hey You</dc:creator>
  <cp:lastModifiedBy>Dan Organ</cp:lastModifiedBy>
  <cp:revision>186</cp:revision>
  <dcterms:created xsi:type="dcterms:W3CDTF">2019-08-18T11:02:49Z</dcterms:created>
  <dcterms:modified xsi:type="dcterms:W3CDTF">2020-07-01T21:38:39Z</dcterms:modified>
</cp:coreProperties>
</file>